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embeddedFontLst>
    <p:embeddedFont>
      <p:font typeface="Open Sans" panose="020B0604020202020204" charset="0"/>
      <p:regular r:id="rId38"/>
      <p:bold r:id="rId39"/>
      <p:italic r:id="rId40"/>
      <p:boldItalic r:id="rId41"/>
    </p:embeddedFont>
    <p:embeddedFont>
      <p:font typeface="Economica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96193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hyperlink" Target="https://lt.wikipedia.org/wiki/Varl%C4%97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lt.wikipedia.org/wiki/Ganykla" TargetMode="External"/><Relationship Id="rId5" Type="http://schemas.openxmlformats.org/officeDocument/2006/relationships/hyperlink" Target="https://lt.wikipedia.org/wiki/Bala" TargetMode="External"/><Relationship Id="rId4" Type="http://schemas.openxmlformats.org/officeDocument/2006/relationships/hyperlink" Target="https://lt.wikipedia.org/wiki/Piev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48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</a:rPr>
              <a:t>Lietuvos kaimo sodyba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071" y="0"/>
            <a:ext cx="734785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t="-1439" b="12018"/>
          <a:stretch/>
        </p:blipFill>
        <p:spPr>
          <a:xfrm>
            <a:off x="452475" y="372462"/>
            <a:ext cx="8239049" cy="43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50" y="0"/>
            <a:ext cx="768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0" y="361950"/>
            <a:ext cx="64770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625" y="609600"/>
            <a:ext cx="523875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5012" y="795337"/>
            <a:ext cx="5133975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969" y="0"/>
            <a:ext cx="664806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514350"/>
            <a:ext cx="73152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428625"/>
            <a:ext cx="6858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933" y="0"/>
            <a:ext cx="773413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533400"/>
            <a:ext cx="6096000" cy="4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7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t="11855" b="11855"/>
          <a:stretch/>
        </p:blipFill>
        <p:spPr>
          <a:xfrm>
            <a:off x="2286000" y="1143000"/>
            <a:ext cx="4571999" cy="2857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500" y="3370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/>
              <a:t>                                                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189200" y="1194250"/>
            <a:ext cx="4079399" cy="355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" sz="1800"/>
              <a:t>Baltasis gandras yra laikomas Lietuvos nacionaliniu paukščiu. Nuo seno gerbiamas žmonių, laikomas sodybos, kurioje įsikuria, globotoju, santarvės nešėju. Taip pat folklore pasakojama, jog gandras atneša vaikus.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260125" y="337000"/>
            <a:ext cx="4008599" cy="101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/>
              <a:t>Baltasis gandras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3050" y="0"/>
            <a:ext cx="478877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366550" y="768575"/>
            <a:ext cx="3369899" cy="383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 </a:t>
            </a:r>
          </a:p>
          <a:p>
            <a:pPr lvl="0" algn="ctr" rtl="0">
              <a:spcBef>
                <a:spcPts val="0"/>
              </a:spcBef>
              <a:buNone/>
            </a:pPr>
            <a:endParaRPr sz="1800"/>
          </a:p>
          <a:p>
            <a:pPr lvl="0" algn="ctr" rtl="0">
              <a:spcBef>
                <a:spcPts val="0"/>
              </a:spcBef>
              <a:buNone/>
            </a:pPr>
            <a:endParaRPr sz="1800"/>
          </a:p>
          <a:p>
            <a:pPr lvl="0" algn="ctr" rtl="0">
              <a:spcBef>
                <a:spcPts val="0"/>
              </a:spcBef>
              <a:buNone/>
            </a:pPr>
            <a:endParaRPr sz="1800"/>
          </a:p>
          <a:p>
            <a:pPr lvl="0" algn="ctr">
              <a:spcBef>
                <a:spcPts val="0"/>
              </a:spcBef>
              <a:buNone/>
            </a:pPr>
            <a:r>
              <a:rPr lang="en" sz="1800"/>
              <a:t>  Gandras yra dažnas kaimo sodybos gyventojas, įsikuriantis ant medžių, pastatų stogų ir stulpų.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l="3603" r="10197"/>
          <a:stretch/>
        </p:blipFill>
        <p:spPr>
          <a:xfrm>
            <a:off x="3405350" y="507775"/>
            <a:ext cx="5131674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390200" y="579375"/>
            <a:ext cx="2873399" cy="357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   Gandrai deda 3-5 baltus kiaušinius.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900" y="700087"/>
            <a:ext cx="5524500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5947550" y="815850"/>
            <a:ext cx="2766899" cy="368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" sz="1800"/>
              <a:t>Maitinasi beveik vien gyvūniniu maistu. Jo ieško drėgnose</a:t>
            </a:r>
            <a:r>
              <a:rPr lang="en" sz="1800">
                <a:hlinkClick r:id="rId4"/>
              </a:rPr>
              <a:t> </a:t>
            </a:r>
            <a:r>
              <a:rPr lang="en" sz="1800" u="sng">
                <a:hlinkClick r:id="rId4"/>
              </a:rPr>
              <a:t>pievose</a:t>
            </a:r>
            <a:r>
              <a:rPr lang="en" sz="1800"/>
              <a:t>,</a:t>
            </a:r>
            <a:r>
              <a:rPr lang="en" sz="1800">
                <a:hlinkClick r:id="rId5"/>
              </a:rPr>
              <a:t> </a:t>
            </a:r>
            <a:r>
              <a:rPr lang="en" sz="1800" u="sng">
                <a:hlinkClick r:id="rId5"/>
              </a:rPr>
              <a:t>balose</a:t>
            </a:r>
            <a:r>
              <a:rPr lang="en" sz="1800"/>
              <a:t> ir</a:t>
            </a:r>
            <a:r>
              <a:rPr lang="en" sz="1800">
                <a:hlinkClick r:id="rId6"/>
              </a:rPr>
              <a:t> </a:t>
            </a:r>
            <a:r>
              <a:rPr lang="en" sz="1800" u="sng">
                <a:hlinkClick r:id="rId6"/>
              </a:rPr>
              <a:t>ganyklose</a:t>
            </a:r>
            <a:r>
              <a:rPr lang="en" sz="1800"/>
              <a:t>. Gaudo vabzdžius, žuvytes, varliagyvius, ant žemės perinčių paukščių jauniklius. Kartais ryja peles, žiurkes, įvairius roplius.</a:t>
            </a:r>
            <a:r>
              <a:rPr lang="en" sz="1800">
                <a:hlinkClick r:id="rId7"/>
              </a:rPr>
              <a:t> </a:t>
            </a:r>
            <a:r>
              <a:rPr lang="en" sz="1800" u="sng">
                <a:hlinkClick r:id="rId7"/>
              </a:rPr>
              <a:t>Varlės</a:t>
            </a:r>
            <a:r>
              <a:rPr lang="en" sz="1800"/>
              <a:t> sudaro tik nežymią raciono dalį.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366550" y="4658700"/>
            <a:ext cx="6810600" cy="4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Šaltinis: https://lt.wikipedia.org/wiki/Baltasis_gandras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850" y="-12"/>
            <a:ext cx="6010275" cy="37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1336125" y="4091150"/>
            <a:ext cx="7224600" cy="96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   Gandrai atskrenda į Lietuvą kovo mėnesio pabaigoje ir išskrenda rugpjūčio mėnesį. Gandrai žiemoja Afrikoje ir Indijoje.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625" y="319087"/>
            <a:ext cx="600075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0" y="1138887"/>
            <a:ext cx="5524500" cy="33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2932375" y="189200"/>
            <a:ext cx="3038699" cy="79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/>
              <a:t>       Avižų laukas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1138237"/>
            <a:ext cx="2857500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2459425" y="201000"/>
            <a:ext cx="3937500" cy="79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/>
              <a:t>                Kviečiai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300" y="567550"/>
            <a:ext cx="6311400" cy="457594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1166700" y="0"/>
            <a:ext cx="6810600" cy="79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/>
              <a:t>                            Rugių laukas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3488125" y="177350"/>
            <a:ext cx="2116500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" sz="1800"/>
              <a:t>    Miežių laukas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704" y="0"/>
            <a:ext cx="755658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2057400" y="2636775"/>
            <a:ext cx="4776900" cy="21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/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Medžiagą parengė San Francisko Lituanistinės mokyklos “Genys” mokytoja Neringa Willis.</a:t>
            </a:r>
          </a:p>
          <a:p>
            <a:pPr lvl="0" algn="just" rtl="0">
              <a:spcBef>
                <a:spcPts val="0"/>
              </a:spcBef>
              <a:buNone/>
            </a:pPr>
            <a:endParaRPr sz="1800"/>
          </a:p>
          <a:p>
            <a:pPr lvl="0" algn="just" rtl="0">
              <a:spcBef>
                <a:spcPts val="0"/>
              </a:spcBef>
              <a:buNone/>
            </a:pPr>
            <a:r>
              <a:rPr lang="en" sz="1800"/>
              <a:t>                     </a:t>
            </a:r>
          </a:p>
          <a:p>
            <a:pPr lvl="0" algn="just" rtl="0">
              <a:spcBef>
                <a:spcPts val="0"/>
              </a:spcBef>
              <a:buNone/>
            </a:pPr>
            <a:endParaRPr sz="1800"/>
          </a:p>
          <a:p>
            <a:pPr lvl="0" algn="just">
              <a:spcBef>
                <a:spcPts val="0"/>
              </a:spcBef>
              <a:buNone/>
            </a:pPr>
            <a:r>
              <a:rPr lang="en" sz="1800"/>
              <a:t>                  San Franciskas, 2016 m.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542925"/>
            <a:ext cx="6096000" cy="40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795337"/>
            <a:ext cx="4762500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00012"/>
            <a:ext cx="6096000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On-screen Show (16:9)</PresentationFormat>
  <Paragraphs>29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Open Sans</vt:lpstr>
      <vt:lpstr>Economica</vt:lpstr>
      <vt:lpstr>luxe</vt:lpstr>
      <vt:lpstr> Lietuvos kaimo sodyba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Lietuvos kaimo sodyba</dc:title>
  <cp:lastModifiedBy>Daiva</cp:lastModifiedBy>
  <cp:revision>1</cp:revision>
  <dcterms:modified xsi:type="dcterms:W3CDTF">2016-03-14T18:11:56Z</dcterms:modified>
</cp:coreProperties>
</file>